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26" r:id="rId1"/>
  </p:sldMasterIdLst>
  <p:sldIdLst>
    <p:sldId id="256" r:id="rId2"/>
    <p:sldId id="268" r:id="rId3"/>
    <p:sldId id="269" r:id="rId4"/>
    <p:sldId id="259" r:id="rId5"/>
    <p:sldId id="261" r:id="rId6"/>
    <p:sldId id="258" r:id="rId7"/>
    <p:sldId id="262" r:id="rId8"/>
    <p:sldId id="265" r:id="rId9"/>
    <p:sldId id="263" r:id="rId10"/>
    <p:sldId id="270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274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20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243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281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23501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88115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1139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06840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3951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7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7193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739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3492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33901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10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91888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113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751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48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08C9D7-A23B-4A42-BC53-0E096D91F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318" y="964772"/>
            <a:ext cx="8403773" cy="2421464"/>
          </a:xfrm>
        </p:spPr>
        <p:txBody>
          <a:bodyPr>
            <a:normAutofit/>
          </a:bodyPr>
          <a:lstStyle/>
          <a:p>
            <a:r>
              <a:rPr lang="fr-FR" sz="5400" b="1" dirty="0"/>
              <a:t>Exercice de maquettage</a:t>
            </a:r>
            <a:endParaRPr lang="fr-BF" sz="5400" b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292A4D-77AA-4FA0-8779-6908349CF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8113" y="3682998"/>
            <a:ext cx="2466749" cy="369333"/>
          </a:xfrm>
        </p:spPr>
        <p:txBody>
          <a:bodyPr/>
          <a:lstStyle/>
          <a:p>
            <a:r>
              <a:rPr lang="fr-FR" b="1" i="1" dirty="0"/>
              <a:t>Présentation</a:t>
            </a:r>
            <a:endParaRPr lang="fr-BF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FB604F-8742-42C2-B0AF-6A194EA8ED88}"/>
              </a:ext>
            </a:extLst>
          </p:cNvPr>
          <p:cNvSpPr txBox="1"/>
          <p:nvPr/>
        </p:nvSpPr>
        <p:spPr>
          <a:xfrm>
            <a:off x="5588000" y="39797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i="1" dirty="0"/>
              <a:t>Justin AMONTO  </a:t>
            </a:r>
            <a:endParaRPr lang="fr-BF" b="1" i="1" dirty="0"/>
          </a:p>
        </p:txBody>
      </p:sp>
    </p:spTree>
    <p:extLst>
      <p:ext uri="{BB962C8B-B14F-4D97-AF65-F5344CB8AC3E}">
        <p14:creationId xmlns:p14="http://schemas.microsoft.com/office/powerpoint/2010/main" val="143792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10AD68-D1AB-4442-98A4-3C0851A3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688" y="535243"/>
            <a:ext cx="2076740" cy="60777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815EF9-2775-4644-84B3-D549BB16CE11}"/>
              </a:ext>
            </a:extLst>
          </p:cNvPr>
          <p:cNvSpPr txBox="1"/>
          <p:nvPr/>
        </p:nvSpPr>
        <p:spPr>
          <a:xfrm>
            <a:off x="1015997" y="1553028"/>
            <a:ext cx="5044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Voici  le produit final</a:t>
            </a:r>
            <a:endParaRPr lang="fr-BF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3B13A93-DBFE-43F9-9F9C-6AD22827C98B}"/>
              </a:ext>
            </a:extLst>
          </p:cNvPr>
          <p:cNvCxnSpPr/>
          <p:nvPr/>
        </p:nvCxnSpPr>
        <p:spPr>
          <a:xfrm>
            <a:off x="3686628" y="2293257"/>
            <a:ext cx="3512457" cy="149497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6CDA87B-B350-4B73-8AFD-0E94737E43D6}"/>
              </a:ext>
            </a:extLst>
          </p:cNvPr>
          <p:cNvSpPr/>
          <p:nvPr/>
        </p:nvSpPr>
        <p:spPr>
          <a:xfrm>
            <a:off x="638626" y="1694693"/>
            <a:ext cx="333829" cy="424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1205006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FE6CB3-8998-4FB7-A74D-7BD3B00AD507}"/>
              </a:ext>
            </a:extLst>
          </p:cNvPr>
          <p:cNvSpPr txBox="1"/>
          <p:nvPr/>
        </p:nvSpPr>
        <p:spPr>
          <a:xfrm>
            <a:off x="4259942" y="2096646"/>
            <a:ext cx="314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/>
              <a:t>Merci </a:t>
            </a:r>
          </a:p>
          <a:p>
            <a:pPr algn="ctr"/>
            <a:r>
              <a:rPr lang="fr-FR" sz="6000" dirty="0"/>
              <a:t>à tous</a:t>
            </a:r>
            <a:endParaRPr lang="fr-BF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E7672-AAEE-4BB5-BEED-D8B4BA7F801E}"/>
              </a:ext>
            </a:extLst>
          </p:cNvPr>
          <p:cNvSpPr txBox="1"/>
          <p:nvPr/>
        </p:nvSpPr>
        <p:spPr>
          <a:xfrm>
            <a:off x="4528456" y="4325258"/>
            <a:ext cx="2612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highlight>
                  <a:srgbClr val="00FF00"/>
                </a:highlight>
              </a:rPr>
              <a:t>Dieu est amour </a:t>
            </a:r>
            <a:endParaRPr lang="fr-BF" sz="28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61683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55FA5-C85F-4236-B108-111AAB8B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858" y="319314"/>
            <a:ext cx="10131425" cy="1456267"/>
          </a:xfrm>
        </p:spPr>
        <p:txBody>
          <a:bodyPr/>
          <a:lstStyle/>
          <a:p>
            <a:pPr algn="ctr"/>
            <a:r>
              <a:rPr lang="fr-FR" sz="3600" b="1" dirty="0"/>
              <a:t> maquettage de site web </a:t>
            </a:r>
            <a:br>
              <a:rPr lang="fr-FR" sz="3600" b="1" dirty="0"/>
            </a:br>
            <a:r>
              <a:rPr lang="fr-FR" sz="3600" b="1" dirty="0"/>
              <a:t>c’est quoi </a:t>
            </a:r>
            <a:r>
              <a:rPr lang="fr-FR" b="1" dirty="0"/>
              <a:t>?</a:t>
            </a:r>
            <a:endParaRPr lang="fr-BF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60EBC4-EA59-434D-94B8-58E4C9BB8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1270" y="2075544"/>
            <a:ext cx="5032067" cy="3368660"/>
          </a:xfrm>
        </p:spPr>
      </p:pic>
    </p:spTree>
    <p:extLst>
      <p:ext uri="{BB962C8B-B14F-4D97-AF65-F5344CB8AC3E}">
        <p14:creationId xmlns:p14="http://schemas.microsoft.com/office/powerpoint/2010/main" val="95158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01C0-E09E-4BC8-9423-144991F64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572" y="986972"/>
            <a:ext cx="10649855" cy="1456267"/>
          </a:xfrm>
        </p:spPr>
        <p:txBody>
          <a:bodyPr/>
          <a:lstStyle/>
          <a:p>
            <a:r>
              <a:rPr lang="fr-FR" dirty="0"/>
              <a:t>MAQUETTAGE C’est la réalisation d’une maquette</a:t>
            </a:r>
            <a:endParaRPr lang="fr-BF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DB50C-20D3-4642-B9F3-FF4D9A076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589" y="2508099"/>
            <a:ext cx="4591050" cy="3324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66A895B-D7E5-4DF3-B7F1-413D7EC02144}"/>
              </a:ext>
            </a:extLst>
          </p:cNvPr>
          <p:cNvCxnSpPr/>
          <p:nvPr/>
        </p:nvCxnSpPr>
        <p:spPr>
          <a:xfrm>
            <a:off x="2351404" y="2508099"/>
            <a:ext cx="3265715" cy="177361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03C6CF-8FB9-4428-8BA4-0A895F16633A}"/>
              </a:ext>
            </a:extLst>
          </p:cNvPr>
          <p:cNvSpPr txBox="1"/>
          <p:nvPr/>
        </p:nvSpPr>
        <p:spPr>
          <a:xfrm>
            <a:off x="3984261" y="3800879"/>
            <a:ext cx="214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VOICI UN GABARIT</a:t>
            </a:r>
            <a:endParaRPr lang="fr-BF" dirty="0"/>
          </a:p>
        </p:txBody>
      </p:sp>
    </p:spTree>
    <p:extLst>
      <p:ext uri="{BB962C8B-B14F-4D97-AF65-F5344CB8AC3E}">
        <p14:creationId xmlns:p14="http://schemas.microsoft.com/office/powerpoint/2010/main" val="4285703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BDFEB7-2CAC-46C1-A129-5C8FDF25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1" y="1530000"/>
            <a:ext cx="3799113" cy="1468800"/>
          </a:xfrm>
        </p:spPr>
        <p:txBody>
          <a:bodyPr/>
          <a:lstStyle/>
          <a:p>
            <a:pPr algn="ctr"/>
            <a:r>
              <a:rPr lang="fr-FR" b="1" i="1" dirty="0"/>
              <a:t> </a:t>
            </a:r>
            <a:endParaRPr lang="fr-BF" b="1" i="1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C7EE02-D84A-4798-9492-0C7D45357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9542" y="2307772"/>
            <a:ext cx="10072915" cy="3526972"/>
          </a:xfrm>
        </p:spPr>
        <p:txBody>
          <a:bodyPr>
            <a:noAutofit/>
          </a:bodyPr>
          <a:lstStyle/>
          <a:p>
            <a:pPr algn="ctr"/>
            <a:r>
              <a:rPr lang="fr-FR" sz="3200" dirty="0"/>
              <a:t>Une maquette web ou </a:t>
            </a:r>
            <a:r>
              <a:rPr lang="fr-FR" sz="3200" dirty="0" err="1"/>
              <a:t>mockup</a:t>
            </a:r>
            <a:r>
              <a:rPr lang="fr-FR" sz="3200" dirty="0"/>
              <a:t> est un</a:t>
            </a:r>
            <a:r>
              <a:rPr lang="fr-FR" sz="3200" b="1" dirty="0"/>
              <a:t> document qui permet de présenter le design, les interfaces graphiques de votre site web</a:t>
            </a:r>
            <a:r>
              <a:rPr lang="fr-FR" sz="3200" dirty="0"/>
              <a:t> et aussi de hiérarchiser les éléments graphiques qui doivent composer ce dernier.</a:t>
            </a:r>
            <a:endParaRPr lang="fr-BF" sz="32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EDC91-4BC3-40CC-A029-12B5BE9190C2}"/>
              </a:ext>
            </a:extLst>
          </p:cNvPr>
          <p:cNvSpPr txBox="1"/>
          <p:nvPr/>
        </p:nvSpPr>
        <p:spPr>
          <a:xfrm>
            <a:off x="580572" y="754743"/>
            <a:ext cx="5312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u="sng" dirty="0"/>
              <a:t>Définition de maquette</a:t>
            </a:r>
            <a:endParaRPr lang="fr-BF" sz="4400" b="1" u="sng" dirty="0"/>
          </a:p>
        </p:txBody>
      </p:sp>
    </p:spTree>
    <p:extLst>
      <p:ext uri="{BB962C8B-B14F-4D97-AF65-F5344CB8AC3E}">
        <p14:creationId xmlns:p14="http://schemas.microsoft.com/office/powerpoint/2010/main" val="251393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68BB-9386-4BA5-AD4F-D0A72CE00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74333"/>
            <a:ext cx="5529470" cy="1371600"/>
          </a:xfrm>
        </p:spPr>
        <p:txBody>
          <a:bodyPr>
            <a:normAutofit/>
          </a:bodyPr>
          <a:lstStyle/>
          <a:p>
            <a:r>
              <a:rPr lang="fr-FR" sz="4000" dirty="0"/>
              <a:t>La Maquette à imiter</a:t>
            </a:r>
            <a:endParaRPr lang="fr-BF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9BDC1E-7AC1-49FB-9B87-6D5E0E6C5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8042" y="838200"/>
            <a:ext cx="1762698" cy="5181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DA393-7476-4626-AF89-D7B47990B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3445933"/>
            <a:ext cx="5913782" cy="1828800"/>
          </a:xfrm>
        </p:spPr>
        <p:txBody>
          <a:bodyPr>
            <a:normAutofit/>
          </a:bodyPr>
          <a:lstStyle/>
          <a:p>
            <a:r>
              <a:rPr lang="fr-FR" sz="4000" dirty="0"/>
              <a:t>Donc mon travail à réaliser en 3 jours</a:t>
            </a:r>
            <a:endParaRPr lang="fr-BF" sz="4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05D9A2-D174-4CBA-8E3E-DCA57AB616D3}"/>
              </a:ext>
            </a:extLst>
          </p:cNvPr>
          <p:cNvCxnSpPr/>
          <p:nvPr/>
        </p:nvCxnSpPr>
        <p:spPr>
          <a:xfrm>
            <a:off x="6215270" y="3246783"/>
            <a:ext cx="1476000" cy="540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029B83-9C99-4066-A42C-51EF9ABAF3AA}"/>
              </a:ext>
            </a:extLst>
          </p:cNvPr>
          <p:cNvSpPr txBox="1"/>
          <p:nvPr/>
        </p:nvSpPr>
        <p:spPr>
          <a:xfrm>
            <a:off x="377371" y="2074333"/>
            <a:ext cx="1762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Voici </a:t>
            </a:r>
            <a:endParaRPr lang="fr-BF" sz="4400" b="1" dirty="0"/>
          </a:p>
        </p:txBody>
      </p:sp>
    </p:spTree>
    <p:extLst>
      <p:ext uri="{BB962C8B-B14F-4D97-AF65-F5344CB8AC3E}">
        <p14:creationId xmlns:p14="http://schemas.microsoft.com/office/powerpoint/2010/main" val="1430201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300E4D-6030-4690-B2C5-68F2709B4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298" y="4800587"/>
            <a:ext cx="8825657" cy="566738"/>
          </a:xfrm>
        </p:spPr>
        <p:txBody>
          <a:bodyPr>
            <a:noAutofit/>
          </a:bodyPr>
          <a:lstStyle/>
          <a:p>
            <a:r>
              <a:rPr lang="fr-FR" sz="4000" b="1" dirty="0"/>
              <a:t>Création d’un plan de travail </a:t>
            </a:r>
            <a:endParaRPr lang="fr-BF" sz="4000" b="1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F7C783D-DC34-46DD-BB8A-3D812BCDE4D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248" b="11248"/>
          <a:stretch>
            <a:fillRect/>
          </a:stretch>
        </p:blipFill>
        <p:spPr>
          <a:xfrm>
            <a:off x="1503298" y="666209"/>
            <a:ext cx="8825658" cy="3640666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5304A5-00BB-4E89-9E5D-A684E5897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03299" y="5367325"/>
            <a:ext cx="8825656" cy="493712"/>
          </a:xfrm>
        </p:spPr>
        <p:txBody>
          <a:bodyPr>
            <a:normAutofit/>
          </a:bodyPr>
          <a:lstStyle/>
          <a:p>
            <a:r>
              <a:rPr lang="fr-FR" sz="2400" dirty="0"/>
              <a:t>Il faut tenir compte des mesures de la maquette à imiter </a:t>
            </a:r>
            <a:endParaRPr lang="fr-BF" sz="24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1A7BDD8-F401-49E5-9222-4DB94B16BD38}"/>
              </a:ext>
            </a:extLst>
          </p:cNvPr>
          <p:cNvSpPr/>
          <p:nvPr/>
        </p:nvSpPr>
        <p:spPr>
          <a:xfrm>
            <a:off x="1030514" y="4800587"/>
            <a:ext cx="333829" cy="424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24727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5C7E-BBBB-4660-A477-A36AA8037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346" y="593567"/>
            <a:ext cx="5800376" cy="1456267"/>
          </a:xfrm>
        </p:spPr>
        <p:txBody>
          <a:bodyPr>
            <a:normAutofit/>
          </a:bodyPr>
          <a:lstStyle/>
          <a:p>
            <a:r>
              <a:rPr lang="fr-FR" sz="4000" b="1" i="1" u="sng" dirty="0"/>
              <a:t>important à souligner</a:t>
            </a:r>
            <a:endParaRPr lang="fr-BF" sz="4000" b="1" i="1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AEABFC-771E-49DF-B383-50D1F0D47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7827" y="2065867"/>
            <a:ext cx="2413885" cy="36496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F84ABE-22AC-4FB6-A511-4E6257C0992F}"/>
              </a:ext>
            </a:extLst>
          </p:cNvPr>
          <p:cNvSpPr txBox="1"/>
          <p:nvPr/>
        </p:nvSpPr>
        <p:spPr>
          <a:xfrm>
            <a:off x="2351314" y="2151434"/>
            <a:ext cx="4831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Il faut grouper les créations </a:t>
            </a:r>
            <a:endParaRPr lang="fr-BF" sz="36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7518379-31C3-462D-8732-9B3E6B493A78}"/>
              </a:ext>
            </a:extLst>
          </p:cNvPr>
          <p:cNvSpPr/>
          <p:nvPr/>
        </p:nvSpPr>
        <p:spPr>
          <a:xfrm rot="1667303">
            <a:off x="4426037" y="3442353"/>
            <a:ext cx="2320335" cy="26364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A0C8339-0C89-4997-9763-1BDDBDD7F39D}"/>
              </a:ext>
            </a:extLst>
          </p:cNvPr>
          <p:cNvSpPr/>
          <p:nvPr/>
        </p:nvSpPr>
        <p:spPr>
          <a:xfrm>
            <a:off x="728517" y="1109422"/>
            <a:ext cx="333829" cy="424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2164519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CB52D3-B2C4-4CE2-B55B-DC9D156C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0" y="2678244"/>
            <a:ext cx="4081568" cy="3219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DBF0EB-AC76-4A64-907E-7373021AA186}"/>
              </a:ext>
            </a:extLst>
          </p:cNvPr>
          <p:cNvCxnSpPr/>
          <p:nvPr/>
        </p:nvCxnSpPr>
        <p:spPr>
          <a:xfrm>
            <a:off x="2735944" y="2726024"/>
            <a:ext cx="2627086" cy="1625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5141AC-7A6C-4B31-9113-7E05303BFA15}"/>
              </a:ext>
            </a:extLst>
          </p:cNvPr>
          <p:cNvSpPr txBox="1"/>
          <p:nvPr/>
        </p:nvSpPr>
        <p:spPr>
          <a:xfrm>
            <a:off x="875061" y="2354942"/>
            <a:ext cx="2989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Icone Grille de répétition</a:t>
            </a:r>
            <a:endParaRPr lang="fr-BF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DA73BE-59D8-4FB9-A063-FA7624E9AFF5}"/>
              </a:ext>
            </a:extLst>
          </p:cNvPr>
          <p:cNvSpPr txBox="1"/>
          <p:nvPr/>
        </p:nvSpPr>
        <p:spPr>
          <a:xfrm>
            <a:off x="875061" y="959852"/>
            <a:ext cx="7228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Usage de la grille de répétition</a:t>
            </a:r>
            <a:endParaRPr lang="fr-BF" sz="40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B8A6A24-E82D-454B-9403-67E9EE47E8C8}"/>
              </a:ext>
            </a:extLst>
          </p:cNvPr>
          <p:cNvSpPr/>
          <p:nvPr/>
        </p:nvSpPr>
        <p:spPr>
          <a:xfrm>
            <a:off x="541232" y="1101517"/>
            <a:ext cx="333829" cy="424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2273022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693B-C222-452B-83DC-BE6822421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284" y="609600"/>
            <a:ext cx="2071913" cy="522515"/>
          </a:xfrm>
        </p:spPr>
        <p:txBody>
          <a:bodyPr>
            <a:normAutofit fontScale="90000"/>
          </a:bodyPr>
          <a:lstStyle/>
          <a:p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EXEMPLE</a:t>
            </a:r>
            <a:endParaRPr lang="fr-BF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B291A0-0D0A-4781-8983-A0056D459E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31102" y="1683657"/>
            <a:ext cx="3591426" cy="156231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99BA41-6B81-49B8-9E4B-EAE10457E6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36077" y="3811234"/>
            <a:ext cx="1981477" cy="1952898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E982A-1D59-47B0-8514-B40811E5116F}"/>
              </a:ext>
            </a:extLst>
          </p:cNvPr>
          <p:cNvCxnSpPr>
            <a:cxnSpLocks/>
          </p:cNvCxnSpPr>
          <p:nvPr/>
        </p:nvCxnSpPr>
        <p:spPr>
          <a:xfrm>
            <a:off x="2235200" y="1132115"/>
            <a:ext cx="2573943" cy="12820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0BE7E6-C5E6-4068-86AC-8D778106311D}"/>
              </a:ext>
            </a:extLst>
          </p:cNvPr>
          <p:cNvCxnSpPr>
            <a:cxnSpLocks/>
          </p:cNvCxnSpPr>
          <p:nvPr/>
        </p:nvCxnSpPr>
        <p:spPr>
          <a:xfrm>
            <a:off x="2235200" y="1132115"/>
            <a:ext cx="3367314" cy="3655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1397560-D55E-4586-B936-A3535037CBFD}"/>
              </a:ext>
            </a:extLst>
          </p:cNvPr>
          <p:cNvSpPr txBox="1"/>
          <p:nvPr/>
        </p:nvSpPr>
        <p:spPr>
          <a:xfrm>
            <a:off x="1475657" y="3284764"/>
            <a:ext cx="3018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Multiplication d’icones, textes et cadres des photos</a:t>
            </a:r>
            <a:endParaRPr lang="fr-BF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830C6D3-B30C-4621-AD15-4054DF36122D}"/>
              </a:ext>
            </a:extLst>
          </p:cNvPr>
          <p:cNvSpPr/>
          <p:nvPr/>
        </p:nvSpPr>
        <p:spPr>
          <a:xfrm>
            <a:off x="643455" y="653142"/>
            <a:ext cx="333829" cy="424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25902724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11731</TotalTime>
  <Words>129</Words>
  <Application>Microsoft Office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Celestial</vt:lpstr>
      <vt:lpstr>Exercice de maquettage</vt:lpstr>
      <vt:lpstr> maquettage de site web  c’est quoi ?</vt:lpstr>
      <vt:lpstr>MAQUETTAGE C’est la réalisation d’une maquette</vt:lpstr>
      <vt:lpstr> </vt:lpstr>
      <vt:lpstr>La Maquette à imiter</vt:lpstr>
      <vt:lpstr>Création d’un plan de travail </vt:lpstr>
      <vt:lpstr>important à souligner</vt:lpstr>
      <vt:lpstr>PowerPoint Presentation</vt:lpstr>
      <vt:lpstr>EXEMPLE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VENDREDI</dc:title>
  <dc:creator>hp</dc:creator>
  <cp:lastModifiedBy>hp</cp:lastModifiedBy>
  <cp:revision>33</cp:revision>
  <dcterms:created xsi:type="dcterms:W3CDTF">2022-11-18T16:38:02Z</dcterms:created>
  <dcterms:modified xsi:type="dcterms:W3CDTF">2023-03-06T14:00:16Z</dcterms:modified>
</cp:coreProperties>
</file>